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 id="2147483708" r:id="rId3"/>
    <p:sldMasterId id="2147483713" r:id="rId4"/>
  </p:sldMasterIdLst>
  <p:notesMasterIdLst>
    <p:notesMasterId r:id="rId18"/>
  </p:notesMasterIdLst>
  <p:sldIdLst>
    <p:sldId id="347" r:id="rId5"/>
    <p:sldId id="296" r:id="rId6"/>
    <p:sldId id="351" r:id="rId7"/>
    <p:sldId id="352" r:id="rId8"/>
    <p:sldId id="353" r:id="rId9"/>
    <p:sldId id="354" r:id="rId10"/>
    <p:sldId id="355" r:id="rId11"/>
    <p:sldId id="356" r:id="rId12"/>
    <p:sldId id="357" r:id="rId13"/>
    <p:sldId id="366" r:id="rId14"/>
    <p:sldId id="367" r:id="rId15"/>
    <p:sldId id="368"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13</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0494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5118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637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64368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9860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3.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audio" Target="../media/audio1.wav"/><Relationship Id="rId4" Type="http://schemas.openxmlformats.org/officeDocument/2006/relationships/slideLayout" Target="../slideLayouts/slideLayout1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a:solidFill>
                  <a:srgbClr val="D60093"/>
                </a:solidFill>
                <a:latin typeface="隶书" panose="02010509060101010101" pitchFamily="49" charset="-122"/>
                <a:ea typeface="隶书" panose="02010509060101010101" pitchFamily="49" charset="-122"/>
              </a:rPr>
              <a:t>单元写作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63657"/>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假如你是中学生</a:t>
            </a:r>
            <a:r>
              <a:rPr lang="en-US" altLang="zh-CN" sz="2800">
                <a:solidFill>
                  <a:srgbClr val="000000"/>
                </a:solidFill>
                <a:latin typeface="Times New Roman" panose="02020603050405020304" pitchFamily="18" charset="0"/>
                <a:cs typeface="Times New Roman" panose="02020603050405020304" pitchFamily="18" charset="0"/>
              </a:rPr>
              <a:t>Jerry,</a:t>
            </a:r>
            <a:r>
              <a:rPr lang="zh-CN" altLang="zh-CN" sz="2800">
                <a:solidFill>
                  <a:srgbClr val="000000"/>
                </a:solidFill>
                <a:latin typeface="Times New Roman" panose="02020603050405020304" pitchFamily="18" charset="0"/>
                <a:cs typeface="Times New Roman" panose="02020603050405020304" pitchFamily="18" charset="0"/>
              </a:rPr>
              <a:t>你今天参加了学校组织的旅行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感到特别开心</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收获很多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并体会到参加学校旅行的好处。请写一篇日记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记录今天发生的一切。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写作要点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表达你觉得这次活动很有意义</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介绍这次旅行的基本情况</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出行方式和目的地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乘坐校车前往太阳岛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沿途所见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看到了农场、村庄和松花江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参加的活动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参与了游戏、照相、做农活等活动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请谈谈你参加此次学校旅行的收获。</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83701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926841"/>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July 1st, </a:t>
            </a:r>
            <a:r>
              <a:rPr lang="en-US" altLang="zh-CN" sz="2800" smtClean="0">
                <a:solidFill>
                  <a:srgbClr val="000000"/>
                </a:solidFill>
                <a:latin typeface="Times New Roman" panose="02020603050405020304" pitchFamily="18" charset="0"/>
                <a:cs typeface="Times New Roman" panose="02020603050405020304" pitchFamily="18" charset="0"/>
              </a:rPr>
              <a:t>                                                                                           FridaySunny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I </a:t>
            </a:r>
            <a:r>
              <a:rPr lang="en-US" altLang="zh-CN" sz="2800">
                <a:solidFill>
                  <a:srgbClr val="000000"/>
                </a:solidFill>
                <a:latin typeface="Times New Roman" panose="02020603050405020304" pitchFamily="18" charset="0"/>
                <a:cs typeface="Times New Roman" panose="02020603050405020304" pitchFamily="18" charset="0"/>
              </a:rPr>
              <a:t>am excited today </a:t>
            </a:r>
            <a:r>
              <a:rPr lang="en-US" altLang="zh-CN" sz="2800" smtClean="0">
                <a:solidFill>
                  <a:srgbClr val="000000"/>
                </a:solidFill>
                <a:latin typeface="Times New Roman" panose="02020603050405020304" pitchFamily="18" charset="0"/>
                <a:cs typeface="Times New Roman" panose="02020603050405020304" pitchFamily="18" charset="0"/>
              </a:rPr>
              <a:t>because_____________________________________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139481"/>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05909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628043"/>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July 1st</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Friday</a:t>
            </a:r>
            <a:r>
              <a:rPr lang="en-US" altLang="zh-CN" sz="2800" smtClean="0">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Sunny</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I’m excited today because</a:t>
            </a:r>
            <a:r>
              <a:rPr lang="en-US" altLang="zh-CN" sz="2800">
                <a:solidFill>
                  <a:srgbClr val="FF0000"/>
                </a:solidFill>
                <a:latin typeface="Times New Roman" panose="02020603050405020304" pitchFamily="18" charset="0"/>
                <a:cs typeface="Times New Roman" panose="02020603050405020304" pitchFamily="18" charset="0"/>
              </a:rPr>
              <a:t> of our school trip.It was fun and </a:t>
            </a:r>
            <a:r>
              <a:rPr lang="en-US" altLang="zh-CN" sz="2800">
                <a:solidFill>
                  <a:srgbClr val="FF0000"/>
                </a:solidFill>
                <a:latin typeface="Times New Roman" panose="02020603050405020304" pitchFamily="18" charset="0"/>
                <a:cs typeface="Times New Roman" panose="02020603050405020304" pitchFamily="18" charset="0"/>
              </a:rPr>
              <a:t>meaningful</a:t>
            </a:r>
            <a:r>
              <a:rPr lang="en-US" altLang="zh-CN" sz="2800" smtClean="0">
                <a:solidFill>
                  <a:srgbClr val="FF0000"/>
                </a:solidFill>
                <a:latin typeface="Times New Roman" panose="02020603050405020304" pitchFamily="18" charset="0"/>
                <a:cs typeface="Times New Roman" panose="02020603050405020304" pitchFamily="18" charset="0"/>
              </a:rPr>
              <a:t>. Our </a:t>
            </a:r>
            <a:r>
              <a:rPr lang="en-US" altLang="zh-CN" sz="2800">
                <a:solidFill>
                  <a:srgbClr val="FF0000"/>
                </a:solidFill>
                <a:latin typeface="Times New Roman" panose="02020603050405020304" pitchFamily="18" charset="0"/>
                <a:cs typeface="Times New Roman" panose="02020603050405020304" pitchFamily="18" charset="0"/>
              </a:rPr>
              <a:t>day began with a bus ride to Sun Island, where we saw farms, villages, and the Songhua River.The view was peaceful and beautiful.When we arrived, the weather was warm and fresh.We played games and took quite a few photos.Later, we tried farm work.It was hard but meaningful, and I gained more respect for farmers.</a:t>
            </a:r>
            <a:r>
              <a:rPr lang="en-US" altLang="zh-CN" sz="2800">
                <a:solidFill>
                  <a:srgbClr val="FF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This trip was a great experience.It taught us about nature and farming and brought us closer together.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60805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0635"/>
            <a:ext cx="1717137" cy="652486"/>
          </a:xfrm>
          <a:prstGeom prst="rect">
            <a:avLst/>
          </a:prstGeom>
        </p:spPr>
        <p:txBody>
          <a:bodyPr wrap="none">
            <a:spAutoFit/>
          </a:bodyPr>
          <a:lstStyle/>
          <a:p>
            <a:pPr>
              <a:lnSpc>
                <a:spcPct val="130000"/>
              </a:lnSpc>
            </a:pPr>
            <a:r>
              <a:rPr lang="zh-CN" altLang="zh-CN" sz="2800" b="1">
                <a:solidFill>
                  <a:srgbClr val="000000"/>
                </a:solidFill>
                <a:latin typeface="Times New Roman" panose="02020603050405020304" pitchFamily="18" charset="0"/>
                <a:cs typeface="Times New Roman" panose="02020603050405020304" pitchFamily="18" charset="0"/>
              </a:rPr>
              <a:t>写作指</a:t>
            </a:r>
            <a:r>
              <a:rPr lang="zh-CN" altLang="zh-CN" sz="2800" b="1" smtClean="0">
                <a:solidFill>
                  <a:srgbClr val="000000"/>
                </a:solidFill>
                <a:latin typeface="Times New Roman" panose="02020603050405020304" pitchFamily="18" charset="0"/>
                <a:cs typeface="Times New Roman" panose="02020603050405020304" pitchFamily="18" charset="0"/>
              </a:rPr>
              <a:t>导</a:t>
            </a:r>
            <a:r>
              <a:rPr lang="en-US" altLang="zh-CN" sz="2800" b="1" smtClean="0">
                <a:solidFill>
                  <a:srgbClr val="000000"/>
                </a:solidFill>
                <a:latin typeface="Times New Roman" panose="02020603050405020304" pitchFamily="18" charset="0"/>
                <a:cs typeface="Times New Roman" panose="02020603050405020304" pitchFamily="18" charset="0"/>
              </a:rPr>
              <a:t> </a:t>
            </a:r>
            <a:endParaRPr lang="zh-CN" altLang="en-US" sz="2800"/>
          </a:p>
        </p:txBody>
      </p:sp>
      <p:sp>
        <p:nvSpPr>
          <p:cNvPr id="3" name="矩形 2"/>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本单元写作要求同学们运用所学的词汇和句型来描述假期经历</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表达个人感受。学生要能简要且有逻辑地描述一次假期经历</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内容包括</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度过了怎样的假期、为什么选择这个方式度过假期、在假期中做了什么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以及这次假期有什么特别的意义或收获等。在具体的写作中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学生应做到以下几点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能正确使用恰当的形容词描写地点和经历</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能用</a:t>
            </a:r>
            <a:r>
              <a:rPr lang="en-US" altLang="zh-CN" sz="2800">
                <a:solidFill>
                  <a:srgbClr val="000000"/>
                </a:solidFill>
                <a:latin typeface="Times New Roman" panose="02020603050405020304" pitchFamily="18" charset="0"/>
                <a:cs typeface="Times New Roman" panose="02020603050405020304" pitchFamily="18" charset="0"/>
              </a:rPr>
              <a:t>because</a:t>
            </a:r>
            <a:r>
              <a:rPr lang="zh-CN" altLang="zh-CN" sz="2800">
                <a:solidFill>
                  <a:srgbClr val="000000"/>
                </a:solidFill>
                <a:latin typeface="Times New Roman" panose="02020603050405020304" pitchFamily="18" charset="0"/>
                <a:cs typeface="Times New Roman" panose="02020603050405020304" pitchFamily="18" charset="0"/>
              </a:rPr>
              <a:t>引导的原因状语从句阐述选择该度假方式的理由</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能正确使用英语标点符号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能正确书写英语句子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避免语法错误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能总结这次假期的意义或收获。</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4760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旅游是让生活更加精彩的调味品。某英文报正在以</a:t>
            </a:r>
            <a:r>
              <a:rPr lang="en-US" altLang="zh-CN" sz="2800">
                <a:solidFill>
                  <a:srgbClr val="000000"/>
                </a:solidFill>
                <a:latin typeface="Times New Roman" panose="02020603050405020304" pitchFamily="18" charset="0"/>
                <a:cs typeface="Times New Roman" panose="02020603050405020304" pitchFamily="18" charset="0"/>
              </a:rPr>
              <a:t>“An Enjoyable Trip”</a:t>
            </a:r>
            <a:r>
              <a:rPr lang="zh-CN" altLang="zh-CN" sz="2800">
                <a:solidFill>
                  <a:srgbClr val="000000"/>
                </a:solidFill>
                <a:latin typeface="Times New Roman" panose="02020603050405020304" pitchFamily="18" charset="0"/>
                <a:cs typeface="Times New Roman" panose="02020603050405020304" pitchFamily="18" charset="0"/>
              </a:rPr>
              <a:t>为题征文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请你根据以下提示与要求写一篇英语短文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描述一次愉快的旅行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并向该报社投稿。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1.Where did you go?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2.Who did you go 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3.What did you do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4.How did you feel about the trip?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短文涵盖提示中的四个要点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4525410" y="825382"/>
            <a:ext cx="3141180" cy="652486"/>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An</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Enjoyable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smtClean="0">
                <a:solidFill>
                  <a:srgbClr val="000000"/>
                </a:solidFill>
                <a:latin typeface="Times New Roman" panose="02020603050405020304" pitchFamily="18" charset="0"/>
                <a:cs typeface="Times New Roman" panose="02020603050405020304" pitchFamily="18" charset="0"/>
              </a:rPr>
              <a:t>Trip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477868"/>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76989"/>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记叙文。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一般过去时。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13502"/>
            <a:ext cx="17203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篇</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TE8KRG01.eps" descr="id:2147486513;FounderCES"/>
          <p:cNvPicPr/>
          <p:nvPr/>
        </p:nvPicPr>
        <p:blipFill>
          <a:blip r:embed="rId2">
            <a:clrChange>
              <a:clrFrom>
                <a:srgbClr val="FFFFFF"/>
              </a:clrFrom>
              <a:clrTo>
                <a:srgbClr val="FFFFFF">
                  <a:alpha val="0"/>
                </a:srgbClr>
              </a:clrTo>
            </a:clrChange>
          </a:blip>
          <a:stretch>
            <a:fillRect/>
          </a:stretch>
        </p:blipFill>
        <p:spPr>
          <a:xfrm>
            <a:off x="2028925" y="1524773"/>
            <a:ext cx="7310284" cy="3719295"/>
          </a:xfrm>
          <a:prstGeom prst="rect">
            <a:avLst/>
          </a:prstGeom>
        </p:spPr>
      </p:pic>
    </p:spTree>
    <p:extLst>
      <p:ext uri="{BB962C8B-B14F-4D97-AF65-F5344CB8AC3E}">
        <p14:creationId xmlns:p14="http://schemas.microsoft.com/office/powerpoint/2010/main" val="2830650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55190"/>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1.I went on an unforgettable trip to...with...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2.We started our trip by...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3.The river was...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4.During the trip,we visited...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5.The trip was both relaxing and fun.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74633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91246"/>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An</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Enjoyable</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Trip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 summer, I went on a trip to Guilin with my parents.Guilin is famous for its beautiful natural scenery and special landscape.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started our trip by taking a boat ride down the Li River.The river was surrounded by beautiful mountains that looked like they were painted.During the trip, we visited the Reed Flute Cave.Inside the cave, there were many colorful rocks in different shapes that amazed us.We also rode bicycles around Yangshuo.There, we saw farmers working in the fields and met friendly villagers</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14062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89936"/>
            <a:ext cx="11430000" cy="171252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This trip was both relaxing and fun.It helped me get closer to nature and learn about different ways of life.I felt very happy and excited about exploring more places in the future.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6948892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4.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393</TotalTime>
  <Words>700</Words>
  <Application>Microsoft Office PowerPoint</Application>
  <PresentationFormat>宽屏</PresentationFormat>
  <Paragraphs>58</Paragraphs>
  <Slides>13</Slides>
  <Notes>1</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13</vt:i4>
      </vt:variant>
    </vt:vector>
  </HeadingPairs>
  <TitlesOfParts>
    <vt:vector size="26" baseType="lpstr">
      <vt:lpstr>NEU-BZ-S92</vt:lpstr>
      <vt:lpstr>方正书宋_GBK</vt:lpstr>
      <vt:lpstr>黑体</vt:lpstr>
      <vt:lpstr>隶书</vt:lpstr>
      <vt:lpstr>宋体</vt:lpstr>
      <vt:lpstr>微软雅黑</vt:lpstr>
      <vt:lpstr>Arial</vt:lpstr>
      <vt:lpstr>Calibri</vt:lpstr>
      <vt:lpstr>Times New Roman</vt:lpstr>
      <vt:lpstr>Office 主题</vt:lpstr>
      <vt:lpstr>专业教辅课件Q:251490010</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67</cp:revision>
  <dcterms:created xsi:type="dcterms:W3CDTF">2021-07-19T03:09:34Z</dcterms:created>
  <dcterms:modified xsi:type="dcterms:W3CDTF">2025-09-15T00:14:49Z</dcterms:modified>
</cp:coreProperties>
</file>